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3" autoAdjust="0"/>
    <p:restoredTop sz="94660"/>
  </p:normalViewPr>
  <p:slideViewPr>
    <p:cSldViewPr snapToGrid="0">
      <p:cViewPr>
        <p:scale>
          <a:sx n="100" d="100"/>
          <a:sy n="100" d="100"/>
        </p:scale>
        <p:origin x="144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B3C24-FC5F-40C7-9546-F86490685177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9B7BF-BB52-4C00-B87F-51960B8D20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989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8A93C6-8F90-4D4C-29B4-535777AE6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234BD6-A69B-502D-4563-1F52D5BE5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6F0C33-CA0E-B8E0-80EA-12F624BB0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EDBB3A-ECA8-B9B8-ADCB-41B12742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4B1889-9496-D440-DF1D-83D1BD035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80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151602-4F91-7283-3EF5-3760BEA02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8989B3-415F-017A-6CCA-FDEB1D076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842379-5453-3823-6EC5-6E95B5ACC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6098A5-B053-D657-93BB-94FDA4689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10C48B-AAA1-DCA3-22B1-358B68147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32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1F3E43D-428F-A4C3-6349-D85C603D2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841661-6DFA-AB9B-CAAB-9E59F20DC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62273E-000B-53BF-0AD6-1ABA684D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1BFBEA-B87D-4797-FD29-33C781023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72E828-F62F-4880-E4B7-D3A8172E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1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D3BADC-2F61-9AE0-459C-7E7157222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07D93B-0A1C-A389-32B2-80D762BAE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388863-BD22-994E-4137-4BD9F5B14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BE269A-C6F3-7854-D32E-E7309AB1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C0225-617D-3877-2D2B-B4A2C7D91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73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6A081A-3521-6762-06E2-5A70510A8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1760DC-723C-1882-5A4B-111832A90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ED4678-40A3-7309-1398-CDB01701F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974BBC-7140-BACE-F6A8-C77CB771B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83862E-17C3-3BE7-36AF-7AFA20065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92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6A7878-E517-978F-77E2-A1271CCC6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0CA804-64CC-7A9B-C60B-7FE6460ED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715DAA-0095-F3BE-8179-D90680F3D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568CF17-DA17-AD79-793E-55C9CA00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B949EE-376E-CB99-EAD4-4053C44F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5B5D98-DA7B-CC83-03F7-EA8D3CBE0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85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4832DC-FE4D-75BB-1F33-240A1005F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5FA972-346B-2266-6DBB-9B73E6236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9491A0-C605-2BDC-9F5B-294F1FBA1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2328369-A3F0-97D9-FB76-9FB46AAEBA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2FBD6F-BA59-9938-6BBA-97DAEA9921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4C55823-7826-05DE-D78F-245DC201B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5E04020-81B2-2079-6EFA-F3043F7DD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EE42CCC-ED3B-39AD-0B98-8CEF6A4CC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70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334EC9-2EEF-61CB-38F2-AACD687B4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83E48DC-208C-7621-A769-D5E01E61D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5D40CB-CCBC-726C-32BC-764582556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8A07D5-E3CC-6DA7-C030-16000E26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6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9A4F2B3-ABAA-67CF-D4D9-8191B217E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EDF827-F7D7-2E29-E8AD-9CF7F1CA4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E306CB-21FA-6AAD-B3E6-932201137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97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5E4807-D7E5-A7B1-EA3B-3BCCEC2FF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DEFBF3-572F-BD79-A68F-6C797D6A4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5A2348E-92A8-7BAE-B296-BD8BA538E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FA405A-7AA7-8DCF-5702-4C0DA0C29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1A3910-1961-F7B5-DC46-D571230A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BF13A2-9CEF-218B-1F05-1C43E620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836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596171-E77E-2F43-9026-309942DB5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4B41C6-C6E9-6CE2-5DE5-AB8D09CC51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D8968F5-F533-C745-A64D-5FAA9D655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D133DB-2AB1-B045-BFE1-16040B7F8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279E35-F085-1ADD-E36A-47BD4BC42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46D167-0A45-9780-B65D-E09EB5DCA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48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BBD174F-0007-A7F7-3E1A-235E00A88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5EA866-393F-D8F4-1FAD-CEB1DA5CE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217200-5DAE-F98A-29D9-311A7172A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3797D7-F913-4195-8E3A-682EC3F0EA3E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71CE05-DBD1-1D36-9039-5F13EBD33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6EF85-B566-5B13-F3C7-11ECFCC86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A47CB-47E4-46E2-B50D-78BFC50C6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90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図 32">
            <a:extLst>
              <a:ext uri="{FF2B5EF4-FFF2-40B4-BE49-F238E27FC236}">
                <a16:creationId xmlns:a16="http://schemas.microsoft.com/office/drawing/2014/main" id="{61D6D6FE-A3F6-AC49-F0E9-DBB1DF617F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05" b="1479"/>
          <a:stretch/>
        </p:blipFill>
        <p:spPr>
          <a:xfrm>
            <a:off x="4066978" y="569357"/>
            <a:ext cx="3256854" cy="52173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D68F22B5-AA67-8BB0-D2D2-37A41FFC63F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348" r="100"/>
          <a:stretch/>
        </p:blipFill>
        <p:spPr>
          <a:xfrm>
            <a:off x="144648" y="566911"/>
            <a:ext cx="3260189" cy="521976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矢印: 右 6">
            <a:extLst>
              <a:ext uri="{FF2B5EF4-FFF2-40B4-BE49-F238E27FC236}">
                <a16:creationId xmlns:a16="http://schemas.microsoft.com/office/drawing/2014/main" id="{51C67743-ABDB-38CB-6CBE-067196FE0FD8}"/>
              </a:ext>
            </a:extLst>
          </p:cNvPr>
          <p:cNvSpPr/>
          <p:nvPr/>
        </p:nvSpPr>
        <p:spPr>
          <a:xfrm>
            <a:off x="3585379" y="3207027"/>
            <a:ext cx="342900" cy="312420"/>
          </a:xfrm>
          <a:prstGeom prst="rightArrow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A926F997-73B0-3E80-0588-B12EC61B1C7B}"/>
              </a:ext>
            </a:extLst>
          </p:cNvPr>
          <p:cNvGrpSpPr/>
          <p:nvPr/>
        </p:nvGrpSpPr>
        <p:grpSpPr>
          <a:xfrm>
            <a:off x="7983460" y="569357"/>
            <a:ext cx="3809050" cy="5219766"/>
            <a:chOff x="8077200" y="263376"/>
            <a:chExt cx="3726476" cy="5215404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D9E485CB-2ABD-A658-8A7C-F7AE978B14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84" t="1" r="20964" b="-33"/>
            <a:stretch/>
          </p:blipFill>
          <p:spPr bwMode="auto">
            <a:xfrm>
              <a:off x="8077200" y="263376"/>
              <a:ext cx="3726476" cy="5215404"/>
            </a:xfrm>
            <a:prstGeom prst="rect">
              <a:avLst/>
            </a:prstGeom>
            <a:ln>
              <a:solidFill>
                <a:sysClr val="windowText" lastClr="000000"/>
              </a:solidFill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AAAB7F3-154E-B332-EE87-07499622DE66}"/>
                </a:ext>
              </a:extLst>
            </p:cNvPr>
            <p:cNvSpPr/>
            <p:nvPr/>
          </p:nvSpPr>
          <p:spPr>
            <a:xfrm>
              <a:off x="8519160" y="2430780"/>
              <a:ext cx="586740" cy="1447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F0158706-B4E0-7A7F-6F37-0E8F5585690D}"/>
                </a:ext>
              </a:extLst>
            </p:cNvPr>
            <p:cNvSpPr/>
            <p:nvPr/>
          </p:nvSpPr>
          <p:spPr>
            <a:xfrm>
              <a:off x="8496300" y="3154680"/>
              <a:ext cx="815340" cy="1447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DEBE7A83-1C36-843C-08F3-1FBFDF9D2374}"/>
                </a:ext>
              </a:extLst>
            </p:cNvPr>
            <p:cNvSpPr/>
            <p:nvPr/>
          </p:nvSpPr>
          <p:spPr>
            <a:xfrm>
              <a:off x="8496300" y="3663612"/>
              <a:ext cx="1859280" cy="1447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F897350D-ADB0-C1CE-D6DC-DDE0F1543CFB}"/>
                </a:ext>
              </a:extLst>
            </p:cNvPr>
            <p:cNvSpPr/>
            <p:nvPr/>
          </p:nvSpPr>
          <p:spPr>
            <a:xfrm>
              <a:off x="8465820" y="4351020"/>
              <a:ext cx="586740" cy="1447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矢印: 右 13">
            <a:extLst>
              <a:ext uri="{FF2B5EF4-FFF2-40B4-BE49-F238E27FC236}">
                <a16:creationId xmlns:a16="http://schemas.microsoft.com/office/drawing/2014/main" id="{BDB13B70-52B6-D457-F193-2E45C2D54DEF}"/>
              </a:ext>
            </a:extLst>
          </p:cNvPr>
          <p:cNvSpPr/>
          <p:nvPr/>
        </p:nvSpPr>
        <p:spPr>
          <a:xfrm>
            <a:off x="7502904" y="3214648"/>
            <a:ext cx="342900" cy="312420"/>
          </a:xfrm>
          <a:prstGeom prst="rightArrow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A29B2DB-F042-22B9-B895-5AC4D9D35E97}"/>
              </a:ext>
            </a:extLst>
          </p:cNvPr>
          <p:cNvSpPr txBox="1"/>
          <p:nvPr/>
        </p:nvSpPr>
        <p:spPr>
          <a:xfrm>
            <a:off x="155735" y="89233"/>
            <a:ext cx="428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＜電子申請フロー＞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38A6724-C9EC-B63D-0588-376C3123D6ED}"/>
              </a:ext>
            </a:extLst>
          </p:cNvPr>
          <p:cNvSpPr txBox="1"/>
          <p:nvPr/>
        </p:nvSpPr>
        <p:spPr>
          <a:xfrm>
            <a:off x="216694" y="5972542"/>
            <a:ext cx="3265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　　　　　　　　　　　　　　 または               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を選択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1DD8414-CBB2-8B90-08EC-5F2E0C72AC0D}"/>
              </a:ext>
            </a:extLst>
          </p:cNvPr>
          <p:cNvSpPr/>
          <p:nvPr/>
        </p:nvSpPr>
        <p:spPr>
          <a:xfrm>
            <a:off x="922020" y="4336360"/>
            <a:ext cx="1747289" cy="3180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5BE1730-2013-3160-6C64-0B000E8D652D}"/>
              </a:ext>
            </a:extLst>
          </p:cNvPr>
          <p:cNvSpPr txBox="1"/>
          <p:nvPr/>
        </p:nvSpPr>
        <p:spPr>
          <a:xfrm>
            <a:off x="3936248" y="6001484"/>
            <a:ext cx="3265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②「利用規約に同意する」にチェックし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　　　　　　　を選択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56D0C591-9182-3674-C94E-3ACDF0288A25}"/>
              </a:ext>
            </a:extLst>
          </p:cNvPr>
          <p:cNvSpPr/>
          <p:nvPr/>
        </p:nvSpPr>
        <p:spPr>
          <a:xfrm>
            <a:off x="4245556" y="4654362"/>
            <a:ext cx="1435158" cy="38656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709317ED-E4B1-1C21-393E-B37F7E50E50E}"/>
              </a:ext>
            </a:extLst>
          </p:cNvPr>
          <p:cNvSpPr/>
          <p:nvPr/>
        </p:nvSpPr>
        <p:spPr>
          <a:xfrm>
            <a:off x="5237018" y="5289604"/>
            <a:ext cx="858982" cy="38656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3F778B9D-DFE7-F79E-33E9-EC992D5D677E}"/>
              </a:ext>
            </a:extLst>
          </p:cNvPr>
          <p:cNvSpPr/>
          <p:nvPr/>
        </p:nvSpPr>
        <p:spPr>
          <a:xfrm>
            <a:off x="8260859" y="2506981"/>
            <a:ext cx="3275821" cy="2430780"/>
          </a:xfrm>
          <a:prstGeom prst="roundRect">
            <a:avLst>
              <a:gd name="adj" fmla="val 5060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0F4692D-C791-6053-56F1-BDE5A5DEB722}"/>
              </a:ext>
            </a:extLst>
          </p:cNvPr>
          <p:cNvSpPr txBox="1"/>
          <p:nvPr/>
        </p:nvSpPr>
        <p:spPr>
          <a:xfrm>
            <a:off x="7922500" y="5972542"/>
            <a:ext cx="39723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③学校名、電話番号、メールアドレス、担当者氏名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を入力し、　　　　　　　　　　　　　または 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　　　　　　を選択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39EA75F2-8BDC-4532-32DA-FB0568E27A2C}"/>
              </a:ext>
            </a:extLst>
          </p:cNvPr>
          <p:cNvSpPr/>
          <p:nvPr/>
        </p:nvSpPr>
        <p:spPr>
          <a:xfrm>
            <a:off x="9116290" y="5058951"/>
            <a:ext cx="1558333" cy="34768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3A4BBBE-CCCA-92EA-42D8-27836AF6EBF1}"/>
              </a:ext>
            </a:extLst>
          </p:cNvPr>
          <p:cNvSpPr txBox="1"/>
          <p:nvPr/>
        </p:nvSpPr>
        <p:spPr>
          <a:xfrm>
            <a:off x="8435213" y="2713723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○○○○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0888CF0-F027-8381-C3D1-12709C2F2396}"/>
              </a:ext>
            </a:extLst>
          </p:cNvPr>
          <p:cNvSpPr txBox="1"/>
          <p:nvPr/>
        </p:nvSpPr>
        <p:spPr>
          <a:xfrm>
            <a:off x="8435213" y="3396337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○○○○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FCDD6E-EBB0-FBD2-01DE-A3388EDF6547}"/>
              </a:ext>
            </a:extLst>
          </p:cNvPr>
          <p:cNvSpPr txBox="1"/>
          <p:nvPr/>
        </p:nvSpPr>
        <p:spPr>
          <a:xfrm>
            <a:off x="8435213" y="3899472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○○○○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70AD224-646D-8B06-479E-3A1E7E439087}"/>
              </a:ext>
            </a:extLst>
          </p:cNvPr>
          <p:cNvSpPr txBox="1"/>
          <p:nvPr/>
        </p:nvSpPr>
        <p:spPr>
          <a:xfrm>
            <a:off x="8445426" y="4599331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○○○○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33379E4A-983D-F678-17F9-4DDD363B7960}"/>
              </a:ext>
            </a:extLst>
          </p:cNvPr>
          <p:cNvSpPr/>
          <p:nvPr/>
        </p:nvSpPr>
        <p:spPr>
          <a:xfrm>
            <a:off x="868218" y="5232398"/>
            <a:ext cx="1867362" cy="3180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F1D5298-2020-9F25-3A4D-63D9036269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233" y="6002902"/>
            <a:ext cx="1691886" cy="230331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7AB781B2-FF13-D84D-9439-1D6648530E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761" y="6246871"/>
            <a:ext cx="1813403" cy="23033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507E6B4-F717-3CD7-CE24-91CA94C33F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5556" y="6252600"/>
            <a:ext cx="794343" cy="263409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037CCFD3-1A25-FD5B-2694-785A54378B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19601" y="6221152"/>
            <a:ext cx="1367286" cy="265588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F49E0DE-6C23-9F7C-87AF-15A7429525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31530" y="6464897"/>
            <a:ext cx="685819" cy="23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508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B5256AA-A99C-BAE8-DBC0-901B267C20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476" t="850" r="7399" b="1"/>
          <a:stretch/>
        </p:blipFill>
        <p:spPr>
          <a:xfrm>
            <a:off x="231787" y="342752"/>
            <a:ext cx="3257522" cy="378960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7F57DF-66FB-B012-D831-621D09F16679}"/>
              </a:ext>
            </a:extLst>
          </p:cNvPr>
          <p:cNvSpPr txBox="1"/>
          <p:nvPr/>
        </p:nvSpPr>
        <p:spPr>
          <a:xfrm>
            <a:off x="4057259" y="5745186"/>
            <a:ext cx="3258340" cy="95410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申請完了後、メールが自動送信され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ます。　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メールに記載されたＵＲＬから、申請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の詳細を確認できます。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3127CF-8031-25BF-D66D-063236CE52FB}"/>
              </a:ext>
            </a:extLst>
          </p:cNvPr>
          <p:cNvSpPr txBox="1"/>
          <p:nvPr/>
        </p:nvSpPr>
        <p:spPr>
          <a:xfrm>
            <a:off x="8053086" y="342492"/>
            <a:ext cx="3846969" cy="95410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交通局での認定手続き完了後、再度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メール 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が送信されます。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メールに記載のＵＲＬをクリックすると、以下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の画面が表示されます。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15F909A1-E8F1-67FA-97D1-26221DA72203}"/>
              </a:ext>
            </a:extLst>
          </p:cNvPr>
          <p:cNvSpPr/>
          <p:nvPr/>
        </p:nvSpPr>
        <p:spPr>
          <a:xfrm>
            <a:off x="3618287" y="2155327"/>
            <a:ext cx="342900" cy="312420"/>
          </a:xfrm>
          <a:prstGeom prst="rightArrow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F016948-A7A4-157B-BCD9-E60C705FE802}"/>
              </a:ext>
            </a:extLst>
          </p:cNvPr>
          <p:cNvGrpSpPr/>
          <p:nvPr/>
        </p:nvGrpSpPr>
        <p:grpSpPr>
          <a:xfrm>
            <a:off x="8053086" y="1505145"/>
            <a:ext cx="3846969" cy="4308865"/>
            <a:chOff x="7712850" y="942619"/>
            <a:chExt cx="3558006" cy="4115435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B60665F3-D17B-09BE-DDA6-70AA57BEEC5F}"/>
                </a:ext>
              </a:extLst>
            </p:cNvPr>
            <p:cNvGrpSpPr/>
            <p:nvPr/>
          </p:nvGrpSpPr>
          <p:grpSpPr>
            <a:xfrm>
              <a:off x="7712850" y="942619"/>
              <a:ext cx="3558006" cy="4115435"/>
              <a:chOff x="7712850" y="942619"/>
              <a:chExt cx="3558006" cy="4115435"/>
            </a:xfrm>
          </p:grpSpPr>
          <p:pic>
            <p:nvPicPr>
              <p:cNvPr id="7" name="図 6">
                <a:extLst>
                  <a:ext uri="{FF2B5EF4-FFF2-40B4-BE49-F238E27FC236}">
                    <a16:creationId xmlns:a16="http://schemas.microsoft.com/office/drawing/2014/main" id="{5237ABE7-EB14-268B-E25B-424A55815A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712850" y="942619"/>
                <a:ext cx="3558006" cy="4115435"/>
              </a:xfrm>
              <a:prstGeom prst="rect">
                <a:avLst/>
              </a:prstGeom>
              <a:ln>
                <a:solidFill>
                  <a:schemeClr val="accent1">
                    <a:shade val="15000"/>
                  </a:schemeClr>
                </a:solidFill>
              </a:ln>
            </p:spPr>
          </p:pic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82112EDA-C0F9-A16B-697E-633F72C8E6FC}"/>
                  </a:ext>
                </a:extLst>
              </p:cNvPr>
              <p:cNvSpPr/>
              <p:nvPr/>
            </p:nvSpPr>
            <p:spPr>
              <a:xfrm>
                <a:off x="8618220" y="3634740"/>
                <a:ext cx="1303020" cy="9677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6DB0C10C-5979-9816-4C54-AC07CA3CAD82}"/>
                </a:ext>
              </a:extLst>
            </p:cNvPr>
            <p:cNvSpPr/>
            <p:nvPr/>
          </p:nvSpPr>
          <p:spPr>
            <a:xfrm>
              <a:off x="9056103" y="2033410"/>
              <a:ext cx="381000" cy="25526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A558D47-DDD2-E1C7-F638-3B68A88C0F47}"/>
              </a:ext>
            </a:extLst>
          </p:cNvPr>
          <p:cNvGrpSpPr/>
          <p:nvPr/>
        </p:nvGrpSpPr>
        <p:grpSpPr>
          <a:xfrm>
            <a:off x="4057259" y="342492"/>
            <a:ext cx="3258339" cy="4684673"/>
            <a:chOff x="4014087" y="388621"/>
            <a:chExt cx="3258339" cy="4684673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8A1FB3B1-5C82-D977-3A30-EEE164A563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14087" y="388621"/>
              <a:ext cx="3258339" cy="468467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9D5EDEB6-C8DB-808C-10EA-541E94F25D09}"/>
                </a:ext>
              </a:extLst>
            </p:cNvPr>
            <p:cNvGrpSpPr/>
            <p:nvPr/>
          </p:nvGrpSpPr>
          <p:grpSpPr>
            <a:xfrm>
              <a:off x="4046220" y="2049780"/>
              <a:ext cx="1988820" cy="2350990"/>
              <a:chOff x="4046220" y="2049780"/>
              <a:chExt cx="1988820" cy="2350990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433F89A-EF79-CE2B-4147-182895A98B63}"/>
                  </a:ext>
                </a:extLst>
              </p:cNvPr>
              <p:cNvSpPr/>
              <p:nvPr/>
            </p:nvSpPr>
            <p:spPr>
              <a:xfrm>
                <a:off x="4046220" y="2049780"/>
                <a:ext cx="388620" cy="1219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C685B80A-4686-DE83-071B-7B022EED577D}"/>
                  </a:ext>
                </a:extLst>
              </p:cNvPr>
              <p:cNvSpPr/>
              <p:nvPr/>
            </p:nvSpPr>
            <p:spPr>
              <a:xfrm>
                <a:off x="4046220" y="2392680"/>
                <a:ext cx="388620" cy="2552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0AF2F9B8-FE8A-72AF-621E-23797A6C21BE}"/>
                  </a:ext>
                </a:extLst>
              </p:cNvPr>
              <p:cNvSpPr/>
              <p:nvPr/>
            </p:nvSpPr>
            <p:spPr>
              <a:xfrm>
                <a:off x="4046220" y="2924135"/>
                <a:ext cx="495300" cy="1219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81EF9097-DCE4-E1FD-C38F-461335CC278E}"/>
                  </a:ext>
                </a:extLst>
              </p:cNvPr>
              <p:cNvSpPr/>
              <p:nvPr/>
            </p:nvSpPr>
            <p:spPr>
              <a:xfrm>
                <a:off x="4046220" y="3322240"/>
                <a:ext cx="1158240" cy="1677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AF815F16-E828-F5B2-6CAB-F815E8806198}"/>
                  </a:ext>
                </a:extLst>
              </p:cNvPr>
              <p:cNvSpPr/>
              <p:nvPr/>
            </p:nvSpPr>
            <p:spPr>
              <a:xfrm>
                <a:off x="4061460" y="4178225"/>
                <a:ext cx="1973580" cy="22254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F38BAD1-7E19-C26B-E3B5-7CFDC0F8B9B2}"/>
              </a:ext>
            </a:extLst>
          </p:cNvPr>
          <p:cNvSpPr txBox="1"/>
          <p:nvPr/>
        </p:nvSpPr>
        <p:spPr>
          <a:xfrm>
            <a:off x="170827" y="4238547"/>
            <a:ext cx="33184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④申請内容を入力した申請書様式　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Excel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ファイル）を添付し、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　　　　　　を選択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121604EF-AF42-3278-C9B0-18FBF54FBE95}"/>
              </a:ext>
            </a:extLst>
          </p:cNvPr>
          <p:cNvSpPr/>
          <p:nvPr/>
        </p:nvSpPr>
        <p:spPr>
          <a:xfrm>
            <a:off x="244511" y="2310554"/>
            <a:ext cx="1345553" cy="33920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25F2FE17-D4D7-6901-EDC5-BAC18F02907E}"/>
              </a:ext>
            </a:extLst>
          </p:cNvPr>
          <p:cNvSpPr/>
          <p:nvPr/>
        </p:nvSpPr>
        <p:spPr>
          <a:xfrm>
            <a:off x="1433253" y="3177250"/>
            <a:ext cx="868218" cy="33920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56CD978-D8EC-67E0-7B0A-883EB8A4513C}"/>
              </a:ext>
            </a:extLst>
          </p:cNvPr>
          <p:cNvSpPr txBox="1"/>
          <p:nvPr/>
        </p:nvSpPr>
        <p:spPr>
          <a:xfrm>
            <a:off x="3994899" y="5109924"/>
            <a:ext cx="3383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⑤申請内容を確認し、　　　　　　　　　　　　　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を選択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            から修正可能）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5435B00D-D92B-33BC-78DA-9924B1A96AA1}"/>
              </a:ext>
            </a:extLst>
          </p:cNvPr>
          <p:cNvSpPr/>
          <p:nvPr/>
        </p:nvSpPr>
        <p:spPr>
          <a:xfrm>
            <a:off x="5015345" y="4567254"/>
            <a:ext cx="1260443" cy="35279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9AF86B6-DBA5-360D-274B-A8EDC35CA02B}"/>
              </a:ext>
            </a:extLst>
          </p:cNvPr>
          <p:cNvSpPr txBox="1"/>
          <p:nvPr/>
        </p:nvSpPr>
        <p:spPr>
          <a:xfrm>
            <a:off x="8005954" y="5908446"/>
            <a:ext cx="3894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　「交付物」タブから認定書をダウンロードして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手続き終了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509F1CE8-364C-C01D-919E-49B2F42C12B6}"/>
              </a:ext>
            </a:extLst>
          </p:cNvPr>
          <p:cNvCxnSpPr/>
          <p:nvPr/>
        </p:nvCxnSpPr>
        <p:spPr>
          <a:xfrm>
            <a:off x="7693679" y="150471"/>
            <a:ext cx="0" cy="6548822"/>
          </a:xfrm>
          <a:prstGeom prst="line">
            <a:avLst/>
          </a:prstGeom>
          <a:ln w="381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0E5DF74-8C96-AF6C-F4A8-222EB0F945B4}"/>
              </a:ext>
            </a:extLst>
          </p:cNvPr>
          <p:cNvSpPr txBox="1"/>
          <p:nvPr/>
        </p:nvSpPr>
        <p:spPr>
          <a:xfrm>
            <a:off x="4314182" y="2426697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○○○○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A51760A-6E6C-592F-6258-56FDC59FC1DB}"/>
              </a:ext>
            </a:extLst>
          </p:cNvPr>
          <p:cNvSpPr txBox="1"/>
          <p:nvPr/>
        </p:nvSpPr>
        <p:spPr>
          <a:xfrm>
            <a:off x="4352282" y="1943499"/>
            <a:ext cx="1866900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法人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4AA75A3-B68B-AEFA-651F-01F3CA34D5D4}"/>
              </a:ext>
            </a:extLst>
          </p:cNvPr>
          <p:cNvSpPr txBox="1"/>
          <p:nvPr/>
        </p:nvSpPr>
        <p:spPr>
          <a:xfrm>
            <a:off x="4321125" y="2841045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○○○○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11AF5AE-ADC5-8E34-E0AE-111645E50FB7}"/>
              </a:ext>
            </a:extLst>
          </p:cNvPr>
          <p:cNvSpPr txBox="1"/>
          <p:nvPr/>
        </p:nvSpPr>
        <p:spPr>
          <a:xfrm>
            <a:off x="4329422" y="3222537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○○○○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18E94A8-020D-DED3-DE27-BDFB7ED18057}"/>
              </a:ext>
            </a:extLst>
          </p:cNvPr>
          <p:cNvSpPr txBox="1"/>
          <p:nvPr/>
        </p:nvSpPr>
        <p:spPr>
          <a:xfrm>
            <a:off x="4211312" y="3632768"/>
            <a:ext cx="18669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　○○○○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577419F-AE9D-342C-BBFB-17AC7D0701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963" y="4721110"/>
            <a:ext cx="685819" cy="237073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49781A7-007A-4BB8-8456-1F2FCA26D1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88909" y="5114189"/>
            <a:ext cx="1250740" cy="27055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08DA11F-72D3-1422-04C3-8729CD82B2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8640" y="5362978"/>
            <a:ext cx="572655" cy="26380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3419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190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岩本　真奈</dc:creator>
  <cp:lastModifiedBy>岩本　真奈</cp:lastModifiedBy>
  <cp:revision>14</cp:revision>
  <cp:lastPrinted>2026-02-25T05:25:13Z</cp:lastPrinted>
  <dcterms:created xsi:type="dcterms:W3CDTF">2026-02-25T00:53:45Z</dcterms:created>
  <dcterms:modified xsi:type="dcterms:W3CDTF">2026-02-27T00:56:50Z</dcterms:modified>
</cp:coreProperties>
</file>