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4" r:id="rId2"/>
  </p:sldMasterIdLst>
  <p:sldIdLst>
    <p:sldId id="256" r:id="rId3"/>
  </p:sldIdLst>
  <p:sldSz cx="9144000" cy="6858000" type="screen4x3"/>
  <p:notesSz cx="6735763" cy="9866313"/>
  <p:custDataLst>
    <p:tags r:id="rId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734DF-A1D2-4E1C-A647-024A5F9CA47E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E40D-7411-4BB7-BB28-C4EDC83A1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540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6A62-4878-417F-92C9-DBA92EC17616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70DE2-EE0C-41B5-A595-F12E883F9A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402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54F5-DF0D-4EDF-A2D3-D3C13A1D6D55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CB0D0-AFC2-4B1C-8194-C30521B19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673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ja-JP" noProof="0" smtClean="0"/>
              <a:t>マスタ タイトルの書式設定</a:t>
            </a:r>
          </a:p>
        </p:txBody>
      </p:sp>
      <p:sp>
        <p:nvSpPr>
          <p:cNvPr id="3090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ja-JP" altLang="ja-JP" noProof="0" smtClean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F49BFD5-B41E-43AE-8517-24DDEF7B7AA2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A505B92-DFB9-4688-8687-A040D5FBAF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2304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ED6FF-D87D-4AF8-BAD1-2767ED2E7D0D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4CA2-C943-4BB9-A4CA-3D7B16E244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116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D778-5DB5-4F1E-A531-EE0044E78373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DA242-7DCE-44AC-B9C2-F09817FBDF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78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7FF3C-5883-4E98-8A68-46142ADE2E2A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5009-8E44-41B3-992C-19A0913467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051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4A5B-C9F4-43BC-B434-62F68A558B5A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28C75-8455-4258-997B-5D90719D47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7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655D-E664-4457-BB0B-F99DBBF8E8FC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846B-777B-4E53-B1A8-174CB3636B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262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45B45-A7DD-417B-A088-8D68D733E1C8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8911-C05F-4CBB-9680-26ADA737C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765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127D-EED5-40BE-A1BA-09011B3AC6C0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03D3-F138-489C-A627-5334AB560D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659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E1BA-B483-435F-9A83-F58C0EA0C6B9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67D80-3281-46B0-8249-16FC0009F6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2875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6C7F-BD1B-4009-8ACF-05B12112F852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89C2-BD64-49CD-B4B4-745C291869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157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C87B-1270-404E-A121-B7E9A1BDBDC9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3707-00F6-4091-9F8D-316873B88A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398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9013-EC2A-4633-BAB7-CDB886429D43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21DA-660B-4A81-8134-C88F869312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6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42EC1-CDA6-4EF9-A7F7-A8188CD40142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D5BA-EB93-451F-ACE2-1DF5E9E85B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164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CCA47-0063-4D45-ACAE-6CDF8CD9F81E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09973-C84B-40E3-878E-3B7659F425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813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0BD3-52EE-48ED-886C-ACA0128F275F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F05C3-5982-4661-82D7-0C85E9555A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401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3EB4D-AC12-477E-A52D-0F305582D2F6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B4F1-713A-4ADD-983F-143ABC8ED9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60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4F96-2E8E-4384-BC71-069D0722C7E4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60696-4738-4947-8C51-EA3A1AB3F7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15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7E269-C4E8-4D87-8B5D-88CC45B57EDA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D597F-C598-4DB8-8F68-EAC0EFE3EF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278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B7565-FD36-4DD7-A566-1D353701E577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E862D-26C4-48FC-8D36-17E90D6819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316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29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buFont typeface="Arial" charset="0"/>
              <a:buNone/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44556AC1-63E6-4769-80C1-BFE230CB1E66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1030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buFont typeface="Arial" charset="0"/>
              <a:buNone/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1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charset="0"/>
              <a:buNone/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1C8ADF58-DB51-46F7-B5B2-446A1BABB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3200">
          <a:solidFill>
            <a:schemeClr val="tx1"/>
          </a:solidFill>
          <a:latin typeface="Calibri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800">
          <a:solidFill>
            <a:schemeClr val="tx1"/>
          </a:solidFill>
          <a:latin typeface="Calibri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400">
          <a:solidFill>
            <a:schemeClr val="tx1"/>
          </a:solidFill>
          <a:latin typeface="Calibri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000">
          <a:solidFill>
            <a:schemeClr val="tx1"/>
          </a:solidFill>
          <a:latin typeface="Calibri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2060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451BDA3E-F165-44B0-904C-E46B27FFCC2A}" type="datetime1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2061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62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7D6B4088-77B8-4A4A-85CF-135453FBF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3200">
          <a:solidFill>
            <a:schemeClr val="tx1"/>
          </a:solidFill>
          <a:latin typeface="Calibri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800">
          <a:solidFill>
            <a:schemeClr val="tx1"/>
          </a:solidFill>
          <a:latin typeface="Calibri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400">
          <a:solidFill>
            <a:schemeClr val="tx1"/>
          </a:solidFill>
          <a:latin typeface="Calibri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000">
          <a:solidFill>
            <a:schemeClr val="tx1"/>
          </a:solidFill>
          <a:latin typeface="Calibri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方体 1"/>
          <p:cNvSpPr/>
          <p:nvPr/>
        </p:nvSpPr>
        <p:spPr>
          <a:xfrm>
            <a:off x="1926496" y="1304528"/>
            <a:ext cx="2232496" cy="3347243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051720" y="2060848"/>
            <a:ext cx="1392235" cy="11523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71686" y="3421049"/>
            <a:ext cx="1152302" cy="987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9" name="テキスト ボックス 5"/>
          <p:cNvSpPr>
            <a:spLocks noChangeArrowheads="1"/>
          </p:cNvSpPr>
          <p:nvPr/>
        </p:nvSpPr>
        <p:spPr bwMode="auto">
          <a:xfrm>
            <a:off x="250825" y="188913"/>
            <a:ext cx="48974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 dirty="0" smtClean="0">
                <a:latin typeface="ＭＳ Ｐゴシック" charset="-128"/>
              </a:rPr>
              <a:t>筐体外装素材資料（例）</a:t>
            </a:r>
            <a:r>
              <a:rPr lang="ja-JP" altLang="en-US" sz="1800" b="1" u="sng" dirty="0">
                <a:latin typeface="ＭＳ Ｐゴシック" charset="-128"/>
              </a:rPr>
              <a:t>　</a:t>
            </a:r>
          </a:p>
        </p:txBody>
      </p:sp>
      <p:sp>
        <p:nvSpPr>
          <p:cNvPr id="4100" name="左中かっこ 6"/>
          <p:cNvSpPr>
            <a:spLocks noChangeArrowheads="1"/>
          </p:cNvSpPr>
          <p:nvPr/>
        </p:nvSpPr>
        <p:spPr bwMode="auto">
          <a:xfrm>
            <a:off x="1311957" y="1163314"/>
            <a:ext cx="431800" cy="633735"/>
          </a:xfrm>
          <a:prstGeom prst="leftBrace">
            <a:avLst>
              <a:gd name="adj1" fmla="val 8335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1" name="左中かっこ 7"/>
          <p:cNvSpPr>
            <a:spLocks noChangeArrowheads="1"/>
          </p:cNvSpPr>
          <p:nvPr/>
        </p:nvSpPr>
        <p:spPr bwMode="auto">
          <a:xfrm>
            <a:off x="1331913" y="1844824"/>
            <a:ext cx="431800" cy="2808113"/>
          </a:xfrm>
          <a:prstGeom prst="leftBrace">
            <a:avLst>
              <a:gd name="adj1" fmla="val 8337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2" name="テキスト ボックス 8"/>
          <p:cNvSpPr>
            <a:spLocks noChangeArrowheads="1"/>
          </p:cNvSpPr>
          <p:nvPr/>
        </p:nvSpPr>
        <p:spPr bwMode="auto">
          <a:xfrm>
            <a:off x="529859" y="1271075"/>
            <a:ext cx="884175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700" dirty="0" smtClean="0">
                <a:latin typeface="ＭＳ Ｐゴシック" charset="-128"/>
              </a:rPr>
              <a:t>看板</a:t>
            </a:r>
            <a:endParaRPr lang="ja-JP" altLang="en-US" sz="1700" dirty="0">
              <a:latin typeface="ＭＳ Ｐゴシック" charset="-128"/>
            </a:endParaRPr>
          </a:p>
        </p:txBody>
      </p:sp>
      <p:sp>
        <p:nvSpPr>
          <p:cNvPr id="4103" name="テキスト ボックス 9"/>
          <p:cNvSpPr>
            <a:spLocks noChangeArrowheads="1"/>
          </p:cNvSpPr>
          <p:nvPr/>
        </p:nvSpPr>
        <p:spPr bwMode="auto">
          <a:xfrm>
            <a:off x="611982" y="3067037"/>
            <a:ext cx="719931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700" dirty="0">
                <a:latin typeface="ＭＳ Ｐゴシック" charset="-128"/>
              </a:rPr>
              <a:t>本体</a:t>
            </a:r>
          </a:p>
        </p:txBody>
      </p:sp>
      <p:sp>
        <p:nvSpPr>
          <p:cNvPr id="4105" name="直線コネクタ 15"/>
          <p:cNvSpPr>
            <a:spLocks noChangeShapeType="1"/>
          </p:cNvSpPr>
          <p:nvPr/>
        </p:nvSpPr>
        <p:spPr bwMode="auto">
          <a:xfrm>
            <a:off x="3807618" y="696099"/>
            <a:ext cx="71913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6" name="テキスト ボックス 16"/>
          <p:cNvSpPr>
            <a:spLocks noChangeArrowheads="1"/>
          </p:cNvSpPr>
          <p:nvPr/>
        </p:nvSpPr>
        <p:spPr bwMode="auto">
          <a:xfrm>
            <a:off x="4526756" y="510362"/>
            <a:ext cx="418519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>
                <a:latin typeface="ＭＳ Ｐゴシック" charset="-128"/>
              </a:rPr>
              <a:t>正面看板　　：　ポリカーボネート</a:t>
            </a:r>
            <a:r>
              <a:rPr lang="ja-JP" altLang="en-US" sz="1500" b="1" dirty="0">
                <a:latin typeface="ＭＳ Ｐゴシック" charset="-128"/>
              </a:rPr>
              <a:t> </a:t>
            </a:r>
            <a:r>
              <a:rPr lang="ja-JP" altLang="en-US" sz="1500" b="1" dirty="0" smtClean="0">
                <a:solidFill>
                  <a:srgbClr val="FF0000"/>
                </a:solidFill>
                <a:latin typeface="ＭＳ Ｐゴシック" charset="-128"/>
              </a:rPr>
              <a:t>根拠資料</a:t>
            </a:r>
            <a:r>
              <a:rPr lang="ja-JP" altLang="en-US" sz="1500" b="1" dirty="0">
                <a:solidFill>
                  <a:srgbClr val="FF0000"/>
                </a:solidFill>
                <a:latin typeface="ＭＳ Ｐゴシック" charset="-128"/>
              </a:rPr>
              <a:t>①</a:t>
            </a:r>
          </a:p>
        </p:txBody>
      </p:sp>
      <p:sp>
        <p:nvSpPr>
          <p:cNvPr id="4107" name="直線矢印コネクタ 17"/>
          <p:cNvSpPr>
            <a:spLocks noChangeShapeType="1"/>
          </p:cNvSpPr>
          <p:nvPr/>
        </p:nvSpPr>
        <p:spPr bwMode="auto">
          <a:xfrm flipH="1">
            <a:off x="3884448" y="1528929"/>
            <a:ext cx="431800" cy="43338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8" name="直線コネクタ 19"/>
          <p:cNvSpPr>
            <a:spLocks noChangeShapeType="1"/>
          </p:cNvSpPr>
          <p:nvPr/>
        </p:nvSpPr>
        <p:spPr bwMode="auto">
          <a:xfrm>
            <a:off x="4306723" y="1528929"/>
            <a:ext cx="720725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テキスト ボックス 20"/>
          <p:cNvSpPr>
            <a:spLocks noChangeArrowheads="1"/>
          </p:cNvSpPr>
          <p:nvPr/>
        </p:nvSpPr>
        <p:spPr bwMode="auto">
          <a:xfrm>
            <a:off x="5027448" y="1386054"/>
            <a:ext cx="3024188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 smtClean="0">
                <a:latin typeface="ＭＳ Ｐゴシック" charset="-128"/>
              </a:rPr>
              <a:t>天井本体</a:t>
            </a:r>
            <a:r>
              <a:rPr lang="ja-JP" altLang="en-US" sz="1500" dirty="0">
                <a:latin typeface="ＭＳ Ｐゴシック" charset="-128"/>
              </a:rPr>
              <a:t>　：　鉄（不燃）</a:t>
            </a:r>
          </a:p>
        </p:txBody>
      </p:sp>
      <p:sp>
        <p:nvSpPr>
          <p:cNvPr id="4114" name="直線矢印コネクタ 31"/>
          <p:cNvSpPr>
            <a:spLocks noChangeShapeType="1"/>
          </p:cNvSpPr>
          <p:nvPr/>
        </p:nvSpPr>
        <p:spPr bwMode="auto">
          <a:xfrm flipH="1">
            <a:off x="3048619" y="2517775"/>
            <a:ext cx="2099644" cy="27622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5" name="テキスト ボックス 35"/>
          <p:cNvSpPr>
            <a:spLocks noChangeArrowheads="1"/>
          </p:cNvSpPr>
          <p:nvPr/>
        </p:nvSpPr>
        <p:spPr bwMode="auto">
          <a:xfrm>
            <a:off x="5148262" y="2356644"/>
            <a:ext cx="39957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 smtClean="0">
                <a:latin typeface="ＭＳ Ｐゴシック" charset="-128"/>
              </a:rPr>
              <a:t>ディスプレイパネル：強化ガラス（不燃）</a:t>
            </a:r>
            <a:endParaRPr lang="en-US" altLang="ja-JP" sz="1500" dirty="0" smtClean="0"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>
                <a:latin typeface="ＭＳ Ｐゴシック" charset="-128"/>
              </a:rPr>
              <a:t>　</a:t>
            </a:r>
            <a:r>
              <a:rPr lang="ja-JP" altLang="en-US" sz="1500" dirty="0" smtClean="0">
                <a:latin typeface="ＭＳ Ｐゴシック" charset="-128"/>
              </a:rPr>
              <a:t>　　　　　　　　　　　 飛散防止</a:t>
            </a:r>
            <a:r>
              <a:rPr lang="ja-JP" altLang="en-US" sz="1500" dirty="0" smtClean="0">
                <a:latin typeface="ＭＳ Ｐゴシック" charset="-128"/>
              </a:rPr>
              <a:t>シート</a:t>
            </a:r>
            <a:r>
              <a:rPr lang="ja-JP" altLang="en-US" sz="1500" b="1" dirty="0" smtClean="0">
                <a:solidFill>
                  <a:srgbClr val="FF0000"/>
                </a:solidFill>
                <a:latin typeface="ＭＳ Ｐゴシック" charset="-128"/>
              </a:rPr>
              <a:t>根拠資料</a:t>
            </a:r>
            <a:r>
              <a:rPr lang="ja-JP" altLang="en-US" sz="1500" b="1" dirty="0" smtClean="0">
                <a:solidFill>
                  <a:srgbClr val="FF0000"/>
                </a:solidFill>
                <a:latin typeface="ＭＳ Ｐゴシック" charset="-128"/>
              </a:rPr>
              <a:t>②</a:t>
            </a:r>
            <a:endParaRPr lang="ja-JP" altLang="en-US" sz="1500" b="1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4119" name="テキスト ボックス 48"/>
          <p:cNvSpPr>
            <a:spLocks noChangeArrowheads="1"/>
          </p:cNvSpPr>
          <p:nvPr/>
        </p:nvSpPr>
        <p:spPr bwMode="auto">
          <a:xfrm>
            <a:off x="4583565" y="3097884"/>
            <a:ext cx="412838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 smtClean="0">
                <a:latin typeface="ＭＳ Ｐゴシック" charset="-128"/>
              </a:rPr>
              <a:t>ステッカー</a:t>
            </a:r>
            <a:r>
              <a:rPr lang="ja-JP" altLang="en-US" sz="1500" dirty="0">
                <a:latin typeface="ＭＳ Ｐゴシック" charset="-128"/>
              </a:rPr>
              <a:t>　：</a:t>
            </a:r>
            <a:r>
              <a:rPr lang="ja-JP" altLang="en-US" sz="1500" b="1" dirty="0">
                <a:latin typeface="ＭＳ Ｐゴシック" charset="-128"/>
              </a:rPr>
              <a:t>　</a:t>
            </a:r>
            <a:r>
              <a:rPr lang="ja-JP" altLang="en-US" sz="1500" dirty="0" smtClean="0">
                <a:latin typeface="ＭＳ Ｐゴシック" charset="-128"/>
              </a:rPr>
              <a:t>難燃性シート </a:t>
            </a:r>
            <a:r>
              <a:rPr lang="ja-JP" altLang="en-US" sz="1500" b="1" dirty="0" smtClean="0">
                <a:solidFill>
                  <a:srgbClr val="FF0000"/>
                </a:solidFill>
                <a:latin typeface="ＭＳ Ｐゴシック" charset="-128"/>
              </a:rPr>
              <a:t>根拠資料</a:t>
            </a:r>
            <a:r>
              <a:rPr lang="ja-JP" altLang="en-US" sz="1500" b="1" dirty="0" smtClean="0">
                <a:solidFill>
                  <a:srgbClr val="FF0000"/>
                </a:solidFill>
                <a:latin typeface="ＭＳ Ｐゴシック" charset="-128"/>
              </a:rPr>
              <a:t>③</a:t>
            </a:r>
            <a:endParaRPr lang="ja-JP" altLang="en-US" sz="1500" b="1" dirty="0">
              <a:solidFill>
                <a:srgbClr val="FF0000"/>
              </a:solidFill>
              <a:latin typeface="ＭＳ Ｐゴシック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25039"/>
              </p:ext>
            </p:extLst>
          </p:nvPr>
        </p:nvGraphicFramePr>
        <p:xfrm>
          <a:off x="946025" y="5445224"/>
          <a:ext cx="705643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68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項目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素材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製品番号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不燃性・難燃性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確認資料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8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正面看板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ポリカーボネート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XX</a:t>
                      </a:r>
                      <a:r>
                        <a:rPr kumimoji="1" lang="ja-JP" altLang="en-US" sz="1200" dirty="0" smtClean="0"/>
                        <a:t>社　</a:t>
                      </a:r>
                      <a:r>
                        <a:rPr kumimoji="1" lang="en-US" altLang="ja-JP" sz="1200" dirty="0" smtClean="0"/>
                        <a:t>ABC1234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UL94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V-0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根拠資料</a:t>
                      </a:r>
                      <a:r>
                        <a:rPr kumimoji="1" lang="ja-JP" altLang="en-US" sz="1200" dirty="0" smtClean="0"/>
                        <a:t>①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8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飛散防止シート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フィルム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XX</a:t>
                      </a:r>
                      <a:r>
                        <a:rPr kumimoji="1" lang="ja-JP" altLang="en-US" sz="1200" dirty="0" smtClean="0"/>
                        <a:t>社　</a:t>
                      </a:r>
                      <a:r>
                        <a:rPr kumimoji="1" lang="en-US" altLang="ja-JP" sz="1200" dirty="0" smtClean="0"/>
                        <a:t>ABC1234</a:t>
                      </a:r>
                      <a:endParaRPr kumimoji="1" lang="ja-JP" altLang="en-US" sz="1200" dirty="0" smtClean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不燃材料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根拠資料</a:t>
                      </a:r>
                      <a:r>
                        <a:rPr kumimoji="1" lang="ja-JP" altLang="en-US" sz="1200" dirty="0" smtClean="0"/>
                        <a:t>②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8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ステッカー</a:t>
                      </a:r>
                      <a:endParaRPr kumimoji="1" lang="en-US" altLang="ja-JP" sz="1200" dirty="0" smtClean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難燃性シート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XX</a:t>
                      </a:r>
                      <a:r>
                        <a:rPr kumimoji="1" lang="ja-JP" altLang="en-US" sz="1200" dirty="0" smtClean="0"/>
                        <a:t>社　</a:t>
                      </a:r>
                      <a:r>
                        <a:rPr kumimoji="1" lang="en-US" altLang="ja-JP" sz="1200" dirty="0" smtClean="0"/>
                        <a:t>ABC1234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smtClean="0"/>
                        <a:t>UL94</a:t>
                      </a:r>
                      <a:r>
                        <a:rPr kumimoji="1" lang="ja-JP" altLang="en-US" sz="1200" smtClean="0"/>
                        <a:t>　</a:t>
                      </a:r>
                      <a:r>
                        <a:rPr kumimoji="1" lang="en-US" altLang="ja-JP" sz="1200" smtClean="0"/>
                        <a:t>V-0</a:t>
                      </a:r>
                      <a:endParaRPr kumimoji="1" lang="ja-JP" altLang="en-US" sz="12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根拠資料</a:t>
                      </a:r>
                      <a:r>
                        <a:rPr kumimoji="1" lang="ja-JP" altLang="en-US" sz="1200" dirty="0" smtClean="0"/>
                        <a:t>③</a:t>
                      </a:r>
                      <a:endParaRPr kumimoji="1" lang="en-US" altLang="ja-JP" sz="1200" dirty="0" smtClean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926496" y="1163315"/>
            <a:ext cx="1671283" cy="6815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4" name="直線矢印コネクタ 11"/>
          <p:cNvSpPr>
            <a:spLocks noChangeShapeType="1"/>
          </p:cNvSpPr>
          <p:nvPr/>
        </p:nvSpPr>
        <p:spPr bwMode="auto">
          <a:xfrm flipH="1">
            <a:off x="3086893" y="696099"/>
            <a:ext cx="720725" cy="72072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8" name="直線矢印コネクタ 44"/>
          <p:cNvSpPr>
            <a:spLocks noChangeShapeType="1"/>
          </p:cNvSpPr>
          <p:nvPr/>
        </p:nvSpPr>
        <p:spPr bwMode="auto">
          <a:xfrm flipH="1">
            <a:off x="2627311" y="3248880"/>
            <a:ext cx="1956253" cy="491271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4251286"/>
            <a:ext cx="385192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/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 確認資料は製造メーカ発行の仕様書や安全データシート等で不燃性・難燃性の基準が確認できるもの</a:t>
            </a:r>
            <a:endParaRPr kumimoji="1" lang="en-US" altLang="ja-JP" sz="11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9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2021-03-18T06:00:34Z</dcterms:created>
  <dcterms:modified xsi:type="dcterms:W3CDTF">2021-05-21T07:05:47Z</dcterms:modified>
</cp:coreProperties>
</file>